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471" r:id="rId2"/>
    <p:sldId id="636" r:id="rId3"/>
    <p:sldId id="637" r:id="rId4"/>
    <p:sldId id="638" r:id="rId5"/>
    <p:sldId id="639" r:id="rId6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000099"/>
    <a:srgbClr val="0000FF"/>
    <a:srgbClr val="B20EA6"/>
    <a:srgbClr val="E2AC00"/>
    <a:srgbClr val="FEC200"/>
    <a:srgbClr val="38324C"/>
    <a:srgbClr val="342D51"/>
    <a:srgbClr val="293E55"/>
    <a:srgbClr val="273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43" autoAdjust="0"/>
  </p:normalViewPr>
  <p:slideViewPr>
    <p:cSldViewPr>
      <p:cViewPr varScale="1">
        <p:scale>
          <a:sx n="45" d="100"/>
          <a:sy n="45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68" y="-80"/>
      </p:cViewPr>
      <p:guideLst>
        <p:guide orient="horz" pos="2897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1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22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715963"/>
            <a:ext cx="4559300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1975"/>
            <a:ext cx="5029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0" tIns="44438" rIns="92050" bIns="4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85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3" tIns="0" rIns="19043" bIns="0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000" i="1">
                <a:latin typeface="Times New Roman" pitchFamily="18" charset="0"/>
              </a:defRPr>
            </a:lvl1pPr>
          </a:lstStyle>
          <a:p>
            <a:fld id="{A30117D9-DB80-49A7-997D-F25C55980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3288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5725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8163" algn="l" defTabSz="8921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40D16-8FE0-4BDE-8D26-7B20DFE52D19}" type="slidenum">
              <a:rPr lang="en-US"/>
              <a:pPr/>
              <a:t>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5963"/>
            <a:ext cx="4556125" cy="3417887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1972 fireball over western US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71596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17D9-DB80-49A7-997D-F25C55980D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4" name="Picture 6" descr="NNSAlogo041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43650"/>
            <a:ext cx="914400" cy="333375"/>
          </a:xfrm>
          <a:prstGeom prst="rect">
            <a:avLst/>
          </a:prstGeom>
          <a:noFill/>
        </p:spPr>
      </p:pic>
      <p:pic>
        <p:nvPicPr>
          <p:cNvPr id="452615" name="Picture 7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09358" y="1502778"/>
            <a:ext cx="3533260" cy="6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April 4, 2016</a:t>
            </a:r>
            <a:br>
              <a:rPr lang="en-US" sz="2400" kern="0" dirty="0" smtClean="0">
                <a:solidFill>
                  <a:schemeClr val="tx1"/>
                </a:solidFill>
              </a:rPr>
            </a:br>
            <a:r>
              <a:rPr lang="en-US" sz="2400" kern="0" dirty="0" smtClean="0">
                <a:solidFill>
                  <a:schemeClr val="tx1"/>
                </a:solidFill>
              </a:rPr>
              <a:t>2015 PDC</a:t>
            </a:r>
            <a:endParaRPr lang="en-US" sz="2400" i="1" kern="0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86084" y="2584090"/>
            <a:ext cx="5779808" cy="1344175"/>
          </a:xfrm>
        </p:spPr>
        <p:txBody>
          <a:bodyPr/>
          <a:lstStyle/>
          <a:p>
            <a:r>
              <a:rPr lang="en-US" sz="2400" dirty="0"/>
              <a:t>Mark </a:t>
            </a:r>
            <a:r>
              <a:rPr lang="en-US" sz="2400" dirty="0" smtClean="0"/>
              <a:t>Boslough &amp; Barbara Jennings</a:t>
            </a:r>
            <a:endParaRPr lang="en-US" sz="2400" dirty="0"/>
          </a:p>
          <a:p>
            <a:r>
              <a:rPr lang="en-US" sz="2400" dirty="0"/>
              <a:t>Sandia National Labs</a:t>
            </a:r>
          </a:p>
          <a:p>
            <a:r>
              <a:rPr lang="en-US" sz="2400" dirty="0"/>
              <a:t>Albuquerque, NM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855079" y="6389688"/>
            <a:ext cx="524181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900" dirty="0">
                <a:latin typeface="Helvetica" pitchFamily="34" charset="0"/>
              </a:rPr>
              <a:t>Sandia is a </a:t>
            </a:r>
            <a:r>
              <a:rPr lang="en-US" sz="900" dirty="0" err="1">
                <a:latin typeface="Helvetica" pitchFamily="34" charset="0"/>
              </a:rPr>
              <a:t>multiprogram</a:t>
            </a:r>
            <a:r>
              <a:rPr lang="en-US" sz="900" dirty="0">
                <a:latin typeface="Helvetica" pitchFamily="34" charset="0"/>
              </a:rPr>
              <a:t> laboratory operated by Sandia Corporation, a Lockheed Martin Company,</a:t>
            </a:r>
            <a:br>
              <a:rPr lang="en-US" sz="900" dirty="0">
                <a:latin typeface="Helvetica" pitchFamily="34" charset="0"/>
              </a:rPr>
            </a:br>
            <a:r>
              <a:rPr lang="en-US" sz="900" dirty="0">
                <a:latin typeface="Helvetica" pitchFamily="34" charset="0"/>
              </a:rPr>
              <a:t>for the United States Department of Energy under contract DE-AC04-94AL85000.</a:t>
            </a: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3878906" y="0"/>
            <a:ext cx="1194165" cy="30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Inject 2</a:t>
            </a:r>
            <a:endParaRPr lang="en-US" sz="1800" kern="0" dirty="0"/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781981" y="4679199"/>
            <a:ext cx="5388015" cy="10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Bill Fogleman, GRIT – Mapping</a:t>
            </a:r>
          </a:p>
          <a:p>
            <a:r>
              <a:rPr lang="en-US" sz="1800" kern="0" dirty="0"/>
              <a:t>Paul Chodas – JPL - Trajectory</a:t>
            </a:r>
          </a:p>
          <a:p>
            <a:r>
              <a:rPr lang="en-US" sz="1800" kern="0" dirty="0"/>
              <a:t>Souheil </a:t>
            </a:r>
            <a:r>
              <a:rPr lang="en-US" sz="1800" kern="0" dirty="0" smtClean="0"/>
              <a:t>Ezzedine </a:t>
            </a:r>
            <a:r>
              <a:rPr lang="en-US" sz="1800" kern="0" dirty="0"/>
              <a:t>– LLNL – </a:t>
            </a:r>
            <a:r>
              <a:rPr lang="en-US" sz="1800" kern="0" dirty="0" smtClean="0"/>
              <a:t>Tsunami</a:t>
            </a:r>
            <a:endParaRPr lang="en-US" sz="1800" kern="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85855" y="548625"/>
            <a:ext cx="8180266" cy="5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</a:rPr>
              <a:t>Physical and Infrastructure Effects Briefing</a:t>
            </a:r>
            <a:endParaRPr lang="en-US" sz="3200" i="1" kern="0" dirty="0">
              <a:solidFill>
                <a:schemeClr val="tx1"/>
              </a:solidFill>
            </a:endParaRPr>
          </a:p>
        </p:txBody>
      </p:sp>
      <p:sp>
        <p:nvSpPr>
          <p:cNvPr id="31" name="Footer Placeholder 1"/>
          <p:cNvSpPr>
            <a:spLocks noGrp="1"/>
          </p:cNvSpPr>
          <p:nvPr/>
        </p:nvSpPr>
        <p:spPr bwMode="auto">
          <a:xfrm>
            <a:off x="3028188" y="6027117"/>
            <a:ext cx="2895600" cy="3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106680"/>
            <a:ext cx="8229600" cy="581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 have been told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6565" name="Rectangle 5"/>
          <p:cNvSpPr>
            <a:spLocks noChangeArrowheads="1"/>
          </p:cNvSpPr>
          <p:nvPr/>
        </p:nvSpPr>
        <p:spPr bwMode="auto">
          <a:xfrm>
            <a:off x="270640" y="1183967"/>
            <a:ext cx="8295480" cy="4011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smtClean="0">
                <a:latin typeface="+mn-lt"/>
              </a:rPr>
              <a:t>Entry speed:  16 km/s (36,000 mph, ~</a:t>
            </a:r>
            <a:r>
              <a:rPr lang="en-US" sz="2800" dirty="0" err="1" smtClean="0">
                <a:latin typeface="+mn-lt"/>
              </a:rPr>
              <a:t>mach</a:t>
            </a:r>
            <a:r>
              <a:rPr lang="en-US" sz="2800" dirty="0" smtClean="0">
                <a:latin typeface="+mn-lt"/>
              </a:rPr>
              <a:t> 47)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Size: </a:t>
            </a: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p to 400 meters diameter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Composition: Stone, density 2.2-3.3 g/cm</a:t>
            </a:r>
            <a:r>
              <a:rPr lang="en-US" sz="2800" baseline="30000" dirty="0" smtClean="0">
                <a:latin typeface="+mn-lt"/>
              </a:rPr>
              <a:t>3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2250 Megaton impact cannot be ruled out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Impact probability: 43%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8835" y="106680"/>
            <a:ext cx="8229600" cy="1056425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Tsunami is by far the greatest threat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have run high-performance computer simulations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619540"/>
            <a:ext cx="7933109" cy="380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8835" y="5541275"/>
            <a:ext cx="8229600" cy="57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Tsunami strength depends on entry angle which depends on impact location and varies from near-grazing to 72° 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15835" y="6370795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8835" y="106680"/>
            <a:ext cx="8229600" cy="1056425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Tsunami is by far the greatest threat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have run high-performance computer simulations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8835" y="5886920"/>
            <a:ext cx="8229600" cy="57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Tsunami strength depends on entry angle which depends on impact location and varies from near-grazing to 72° 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5777" r="8643" b="12008"/>
          <a:stretch/>
        </p:blipFill>
        <p:spPr bwMode="auto">
          <a:xfrm>
            <a:off x="1198879" y="1249679"/>
            <a:ext cx="6807201" cy="451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66230" y="6524415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8835" y="106680"/>
            <a:ext cx="8229600" cy="1056425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Tsunami is by far the greatest threat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have run high-performance computer simulations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8835" y="5733300"/>
            <a:ext cx="8229600" cy="57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Tsunami strength depends on entry angle which depends on impact location and varies from near-grazing to 72° 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3844" y="1256821"/>
            <a:ext cx="7515834" cy="4438074"/>
            <a:chOff x="723844" y="1256821"/>
            <a:chExt cx="7515834" cy="443807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53" y="1815990"/>
              <a:ext cx="3421676" cy="3429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166" y="1815990"/>
              <a:ext cx="3398815" cy="3429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723844" y="1265656"/>
              <a:ext cx="3535094" cy="57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</a:rPr>
                <a:t>Western Pacific Impact</a:t>
              </a:r>
              <a:endParaRPr lang="en-US" sz="2000" kern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616237" y="1256821"/>
              <a:ext cx="3535094" cy="57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</a:rPr>
                <a:t>Eastern Pacific Impact</a:t>
              </a:r>
              <a:endParaRPr lang="en-US" sz="2000" kern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733297" y="5118820"/>
              <a:ext cx="3535094" cy="57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</a:rPr>
                <a:t>Steep entry: strong tsunami</a:t>
              </a:r>
              <a:endParaRPr lang="en-US" sz="2000" kern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561468" y="5118820"/>
              <a:ext cx="3678210" cy="57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</a:rPr>
                <a:t>Grazing entry: weaker tsunami</a:t>
              </a:r>
              <a:endParaRPr lang="en-US" sz="20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86010"/>
            <a:ext cx="2895600" cy="47625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28246</TotalTime>
  <Words>203</Words>
  <Application>Microsoft Office PowerPoint</Application>
  <PresentationFormat>On-screen Show (4:3)</PresentationFormat>
  <Paragraphs>38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What we have been told</vt:lpstr>
      <vt:lpstr>Tsunami is by far the greatest threat We have run high-performance computer simulations</vt:lpstr>
      <vt:lpstr>Tsunami is by far the greatest threat We have run high-performance computer simulations</vt:lpstr>
      <vt:lpstr>Tsunami is by far the greatest threat We have run high-performance computer simulations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 Objectives / Deliverables</dc:title>
  <dc:creator>sgwagne</dc:creator>
  <cp:lastModifiedBy>wefogle</cp:lastModifiedBy>
  <cp:revision>598</cp:revision>
  <cp:lastPrinted>1999-12-10T14:51:42Z</cp:lastPrinted>
  <dcterms:created xsi:type="dcterms:W3CDTF">1999-12-08T17:36:16Z</dcterms:created>
  <dcterms:modified xsi:type="dcterms:W3CDTF">2015-04-17T13:14:37Z</dcterms:modified>
</cp:coreProperties>
</file>